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6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02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2024-10-14T07:31:40Z</dcterms:created>
  <dcterms:modified xsi:type="dcterms:W3CDTF">2024-10-14T07:32:05Z</dcterms:modified>
</cp:coreProperties>
</file>